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5632"/>
    <a:srgbClr val="74B643"/>
    <a:srgbClr val="4D4D4D"/>
    <a:srgbClr val="95C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" y="1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AFEBA1-1A3C-41E2-A592-AA016044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35E3BB-4843-4267-9C32-D13735DD2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172CAD-3BCE-4C1C-B3CB-461C90193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7F8CCA-86A1-4563-BE3A-02963639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CECE3B-CE5E-4837-87CB-464DF432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3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EF7625-BFCB-4EE7-A6B0-DCC3C275B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F0E2C4-095B-4453-9DB1-9B5686DE5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09F200-93F8-4D79-90C7-CEA8BA12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E70F28-D81D-4656-8F08-EA4FC0B4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EC056D-85A2-49EC-9365-211E51AFD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892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09A16B-1752-4CD7-BF37-276693123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E50A5E-CE19-4CA0-8328-E935F58AA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15C839-6114-4931-B45B-27041197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00E1AD-DE74-4F25-AD1B-908B2531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612D2E-FFFD-49A8-B8CD-9477C9944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072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55385-ACE3-4BC0-BE5A-C3E95FE5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547E9-67DB-42A6-9597-A2F0E90FA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D37383-9967-4DD6-B463-6EA1A288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AA17F8-7BDF-4B45-9731-3D28D0321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4B476C-A62A-46B7-956D-7FF7747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28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E929C-4CE3-40F3-AEFC-07205345C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5911A-9EFC-4C3A-928D-672B1414B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22CEEE-6628-49C7-9C03-0D4BBBCE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259C13-984D-468D-85D4-A620AA2F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6F55B4-B53F-4DA3-8C44-1E8DE5690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6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15516-337C-4448-AF54-C72115C9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C79832-D164-469B-BF8A-73A6DAD35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2CFADA-0F2F-4449-8A9E-C8B180CF9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95F1D2-4CFE-47CB-98A2-888037D00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17027C-C569-44E0-B59F-137FFE334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5EFBAB-5FEC-48EA-AE0E-D1E2D9684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121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B5CBE-6CC5-4FD5-8699-6A65A00C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AD81C7-48A1-4875-BC3F-3CC5A9C85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D8E298-31A6-4786-838A-D469D21EB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AE158D-02B0-4439-901A-40DD030F8D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5B368A-7535-486E-81AF-AA3562C72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0659E5E-77C5-4FB1-84AB-AF37FBF6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DE81A1-7445-413B-BA1A-639679987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212C1E-AD51-4AC5-967A-07333F023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73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CE457-398C-4F5B-ACF4-850AE20D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CFA591-3357-45FE-AF35-BFB595722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41B9F7-CDA3-4AFE-9042-0118046F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4C85DE-5656-49EC-8076-950CD518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10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344FDA-FF9E-437C-AED6-5633664F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F7E4FB-652A-4B16-9717-AA400267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E1E978-D74D-46D6-9E10-214FCFD86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73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EED2F-18E2-4B73-8F52-EC68DBBA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4DEF97-7271-4603-85F1-96EF82479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1B9B0D-B819-4344-93BF-17A0598D0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D4B432-6B6E-4015-BA60-170F0B7D7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8BFE28-28B1-4C61-B594-7625317A1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49619A-844C-4D04-8F2D-B1538AD3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13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5EF09-B991-4EC7-82D1-5AE1DEA34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3E60B8-B3CF-42F3-AD50-5F70DB65D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AB2D71-F270-41A6-8D28-472C29CA6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304905-E0C2-42D8-99DD-DE71626D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D9D8EA-F827-4815-A60B-F97B0FDA9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68CEA3-6298-4C07-A028-8CA8A67C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44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09936C-AF64-41AD-AFF2-5675C63C6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B32643-D8FC-48C7-8238-A936F9BB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06BC44-0C88-4751-A127-48CD17F75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2ACBC-CDB1-4E5E-BDBF-066846A18B36}" type="datetimeFigureOut">
              <a:rPr lang="es-CO" smtClean="0"/>
              <a:t>27/12/2024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41EDAD-99FA-4A06-9BF9-425060D2F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57D364-310D-4D1E-839B-2E672ED69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0EC36-3E1E-4465-97E7-E650E3AA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349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15AFF58-6738-4BBE-9284-4A37096DC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A5632"/>
                </a:solidFill>
                <a:latin typeface="Candara" panose="020E0502030303020204" pitchFamily="34" charset="0"/>
              </a:rPr>
              <a:t>Título principal</a:t>
            </a:r>
            <a:endParaRPr lang="es-CO" b="1" dirty="0">
              <a:solidFill>
                <a:srgbClr val="1A5632"/>
              </a:solidFill>
              <a:latin typeface="Candara" panose="020E0502030303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3820BDDA-BBA4-4DEB-972C-7EAC61DAA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42729"/>
            <a:ext cx="9144000" cy="1655762"/>
          </a:xfrm>
        </p:spPr>
        <p:txBody>
          <a:bodyPr/>
          <a:lstStyle/>
          <a:p>
            <a:r>
              <a:rPr lang="es-MX" dirty="0">
                <a:solidFill>
                  <a:srgbClr val="4D4D4D"/>
                </a:solidFill>
                <a:latin typeface="Candara" panose="020E0502030303020204" pitchFamily="34" charset="0"/>
              </a:rPr>
              <a:t>Subtítulo</a:t>
            </a:r>
            <a:endParaRPr lang="es-CO" dirty="0">
              <a:solidFill>
                <a:srgbClr val="4D4D4D"/>
              </a:solidFill>
              <a:latin typeface="Candara" panose="020E0502030303020204" pitchFamily="34" charset="0"/>
            </a:endParaRPr>
          </a:p>
        </p:txBody>
      </p:sp>
      <p:sp>
        <p:nvSpPr>
          <p:cNvPr id="6" name="Globo: línea 5">
            <a:extLst>
              <a:ext uri="{FF2B5EF4-FFF2-40B4-BE49-F238E27FC236}">
                <a16:creationId xmlns:a16="http://schemas.microsoft.com/office/drawing/2014/main" id="{17B5089A-CCC0-4EB1-93EB-27A5964318EC}"/>
              </a:ext>
            </a:extLst>
          </p:cNvPr>
          <p:cNvSpPr/>
          <p:nvPr/>
        </p:nvSpPr>
        <p:spPr>
          <a:xfrm>
            <a:off x="4538869" y="1043540"/>
            <a:ext cx="3114261" cy="766760"/>
          </a:xfrm>
          <a:prstGeom prst="borderCallout1">
            <a:avLst>
              <a:gd name="adj1" fmla="val 100569"/>
              <a:gd name="adj2" fmla="val 49629"/>
              <a:gd name="adj3" fmla="val 145214"/>
              <a:gd name="adj4" fmla="val 49756"/>
            </a:avLst>
          </a:prstGeom>
          <a:ln>
            <a:solidFill>
              <a:srgbClr val="1A563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Candara" panose="020E0502030303020204" pitchFamily="34" charset="0"/>
              </a:rPr>
              <a:t>Tipo de Fuente: Candara Negrilla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Tamaño: 60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Color: Verde (HTML #1A5632)</a:t>
            </a:r>
          </a:p>
        </p:txBody>
      </p:sp>
      <p:sp>
        <p:nvSpPr>
          <p:cNvPr id="7" name="Globo: línea 6">
            <a:extLst>
              <a:ext uri="{FF2B5EF4-FFF2-40B4-BE49-F238E27FC236}">
                <a16:creationId xmlns:a16="http://schemas.microsoft.com/office/drawing/2014/main" id="{0A5CFE28-B405-4A60-88C6-856215F59132}"/>
              </a:ext>
            </a:extLst>
          </p:cNvPr>
          <p:cNvSpPr/>
          <p:nvPr/>
        </p:nvSpPr>
        <p:spPr>
          <a:xfrm>
            <a:off x="4909929" y="4451972"/>
            <a:ext cx="2372141" cy="805828"/>
          </a:xfrm>
          <a:prstGeom prst="borderCallout1">
            <a:avLst>
              <a:gd name="adj1" fmla="val -688"/>
              <a:gd name="adj2" fmla="val 49752"/>
              <a:gd name="adj3" fmla="val -49560"/>
              <a:gd name="adj4" fmla="val 49630"/>
            </a:avLst>
          </a:prstGeom>
          <a:ln>
            <a:solidFill>
              <a:srgbClr val="1A563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Candara" panose="020E0502030303020204" pitchFamily="34" charset="0"/>
              </a:rPr>
              <a:t>Tipo de Fuente: Candara 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Tamaño: 24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Color: Gris (HTML #4d4d4d)</a:t>
            </a:r>
          </a:p>
        </p:txBody>
      </p:sp>
    </p:spTree>
    <p:extLst>
      <p:ext uri="{BB962C8B-B14F-4D97-AF65-F5344CB8AC3E}">
        <p14:creationId xmlns:p14="http://schemas.microsoft.com/office/powerpoint/2010/main" val="387070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786D3FF-A9BB-47F8-A39A-D4D68E777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1A5632"/>
                </a:solidFill>
                <a:latin typeface="Candara" panose="020E0502030303020204" pitchFamily="34" charset="0"/>
              </a:rPr>
              <a:t>Título</a:t>
            </a:r>
            <a:endParaRPr lang="es-CO" dirty="0">
              <a:solidFill>
                <a:srgbClr val="1A5632"/>
              </a:solidFill>
              <a:latin typeface="Candara" panose="020E0502030303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28503C7-6803-4F90-A503-099915022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s-MX" dirty="0">
                <a:solidFill>
                  <a:srgbClr val="4D4D4D"/>
                </a:solidFill>
                <a:latin typeface="Candara" panose="020E0502030303020204" pitchFamily="34" charset="0"/>
              </a:rPr>
              <a:t>Contenido</a:t>
            </a:r>
            <a:endParaRPr lang="es-CO" dirty="0">
              <a:solidFill>
                <a:srgbClr val="4D4D4D"/>
              </a:solidFill>
              <a:latin typeface="Candara" panose="020E0502030303020204" pitchFamily="34" charset="0"/>
            </a:endParaRPr>
          </a:p>
        </p:txBody>
      </p:sp>
      <p:sp>
        <p:nvSpPr>
          <p:cNvPr id="6" name="Globo: línea 5">
            <a:extLst>
              <a:ext uri="{FF2B5EF4-FFF2-40B4-BE49-F238E27FC236}">
                <a16:creationId xmlns:a16="http://schemas.microsoft.com/office/drawing/2014/main" id="{EED373A6-A92E-48F5-A13F-D8653D6CB20E}"/>
              </a:ext>
            </a:extLst>
          </p:cNvPr>
          <p:cNvSpPr/>
          <p:nvPr/>
        </p:nvSpPr>
        <p:spPr>
          <a:xfrm>
            <a:off x="2981739" y="644526"/>
            <a:ext cx="2641139" cy="766760"/>
          </a:xfrm>
          <a:prstGeom prst="borderCallout1">
            <a:avLst>
              <a:gd name="adj1" fmla="val 48951"/>
              <a:gd name="adj2" fmla="val -159"/>
              <a:gd name="adj3" fmla="val 49098"/>
              <a:gd name="adj4" fmla="val -16417"/>
            </a:avLst>
          </a:prstGeom>
          <a:ln>
            <a:solidFill>
              <a:srgbClr val="1A563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Candara" panose="020E0502030303020204" pitchFamily="34" charset="0"/>
              </a:rPr>
              <a:t>Tipo de Fuente: Candara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Tamaño: 44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Color: Verde (HTML #1A5632)</a:t>
            </a:r>
          </a:p>
        </p:txBody>
      </p:sp>
      <p:sp>
        <p:nvSpPr>
          <p:cNvPr id="7" name="Globo: línea 6">
            <a:extLst>
              <a:ext uri="{FF2B5EF4-FFF2-40B4-BE49-F238E27FC236}">
                <a16:creationId xmlns:a16="http://schemas.microsoft.com/office/drawing/2014/main" id="{0ED67804-F760-442B-B18C-220696B3FE45}"/>
              </a:ext>
            </a:extLst>
          </p:cNvPr>
          <p:cNvSpPr/>
          <p:nvPr/>
        </p:nvSpPr>
        <p:spPr>
          <a:xfrm>
            <a:off x="838200" y="2732354"/>
            <a:ext cx="2372141" cy="805828"/>
          </a:xfrm>
          <a:prstGeom prst="borderCallout1">
            <a:avLst>
              <a:gd name="adj1" fmla="val -688"/>
              <a:gd name="adj2" fmla="val 49752"/>
              <a:gd name="adj3" fmla="val -49560"/>
              <a:gd name="adj4" fmla="val 49630"/>
            </a:avLst>
          </a:prstGeom>
          <a:ln>
            <a:solidFill>
              <a:srgbClr val="1A563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Candara" panose="020E0502030303020204" pitchFamily="34" charset="0"/>
              </a:rPr>
              <a:t>Tipo de Fuente: Candara 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Tamaño: 24</a:t>
            </a:r>
          </a:p>
          <a:p>
            <a:pPr algn="ctr"/>
            <a:r>
              <a:rPr lang="es-CO" sz="1400" dirty="0">
                <a:latin typeface="Candara" panose="020E0502030303020204" pitchFamily="34" charset="0"/>
              </a:rPr>
              <a:t>Color: Gris (HTML #4d4d4d)</a:t>
            </a:r>
          </a:p>
        </p:txBody>
      </p:sp>
    </p:spTree>
    <p:extLst>
      <p:ext uri="{BB962C8B-B14F-4D97-AF65-F5344CB8AC3E}">
        <p14:creationId xmlns:p14="http://schemas.microsoft.com/office/powerpoint/2010/main" val="309490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B00F206-3698-40D1-9D8D-93DA1DDA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1A5632"/>
                </a:solidFill>
                <a:latin typeface="Candara" panose="020E0502030303020204" pitchFamily="34" charset="0"/>
              </a:rPr>
              <a:t>Paleta corporativa</a:t>
            </a:r>
            <a:endParaRPr lang="es-CO" dirty="0">
              <a:solidFill>
                <a:srgbClr val="1A5632"/>
              </a:solidFill>
              <a:latin typeface="Candara" panose="020E0502030303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B9F21D5-892B-4E8C-9A3D-2C97B970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1187" y="3004340"/>
            <a:ext cx="7750791" cy="94487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sz="2400" dirty="0">
                <a:solidFill>
                  <a:srgbClr val="4D4D4D"/>
                </a:solidFill>
                <a:latin typeface="Candara" panose="020E0502030303020204" pitchFamily="34" charset="0"/>
              </a:rPr>
              <a:t>HTML #1A5632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sz="2400" dirty="0">
                <a:solidFill>
                  <a:srgbClr val="4D4D4D"/>
                </a:solidFill>
                <a:latin typeface="Candara" panose="020E0502030303020204" pitchFamily="34" charset="0"/>
              </a:rPr>
              <a:t>RGB R:26 G:86 B:50</a:t>
            </a:r>
            <a:endParaRPr lang="es-CO" sz="2400" dirty="0">
              <a:solidFill>
                <a:srgbClr val="4D4D4D"/>
              </a:solidFill>
              <a:latin typeface="Candara" panose="020E0502030303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95C6F65-6A19-427E-BA90-006CBB78AF4D}"/>
              </a:ext>
            </a:extLst>
          </p:cNvPr>
          <p:cNvSpPr/>
          <p:nvPr/>
        </p:nvSpPr>
        <p:spPr>
          <a:xfrm>
            <a:off x="1022571" y="2850160"/>
            <a:ext cx="1283901" cy="1283901"/>
          </a:xfrm>
          <a:prstGeom prst="rect">
            <a:avLst/>
          </a:prstGeom>
          <a:solidFill>
            <a:srgbClr val="1A56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rgbClr val="1A5632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C9A5BB6-3FD3-4DA1-826E-2AA1E6111546}"/>
              </a:ext>
            </a:extLst>
          </p:cNvPr>
          <p:cNvSpPr/>
          <p:nvPr/>
        </p:nvSpPr>
        <p:spPr>
          <a:xfrm>
            <a:off x="1022571" y="4444299"/>
            <a:ext cx="1283901" cy="1283901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rgbClr val="4D4D4D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566776B-3436-4EEB-9955-FE7E56861924}"/>
              </a:ext>
            </a:extLst>
          </p:cNvPr>
          <p:cNvSpPr txBox="1">
            <a:spLocks/>
          </p:cNvSpPr>
          <p:nvPr/>
        </p:nvSpPr>
        <p:spPr>
          <a:xfrm>
            <a:off x="2511187" y="4605846"/>
            <a:ext cx="7750791" cy="9448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pt-BR" sz="2400" dirty="0">
                <a:solidFill>
                  <a:srgbClr val="4D4D4D"/>
                </a:solidFill>
                <a:latin typeface="Candara" panose="020E0502030303020204" pitchFamily="34" charset="0"/>
              </a:rPr>
              <a:t>HTML #4d4d4d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pt-BR" sz="2400" dirty="0">
                <a:solidFill>
                  <a:srgbClr val="4D4D4D"/>
                </a:solidFill>
                <a:latin typeface="Candara" panose="020E0502030303020204" pitchFamily="34" charset="0"/>
              </a:rPr>
              <a:t>RGB R:77 G:77 B:77</a:t>
            </a:r>
            <a:endParaRPr lang="es-CO" sz="2400" dirty="0">
              <a:solidFill>
                <a:srgbClr val="4D4D4D"/>
              </a:solidFill>
              <a:latin typeface="Candara" panose="020E0502030303020204" pitchFamily="34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D34D1011-E7EF-4C7F-854A-27274C297D68}"/>
              </a:ext>
            </a:extLst>
          </p:cNvPr>
          <p:cNvSpPr txBox="1">
            <a:spLocks/>
          </p:cNvSpPr>
          <p:nvPr/>
        </p:nvSpPr>
        <p:spPr>
          <a:xfrm>
            <a:off x="838200" y="1696193"/>
            <a:ext cx="10515599" cy="944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>
                <a:solidFill>
                  <a:srgbClr val="4D4D4D"/>
                </a:solidFill>
                <a:latin typeface="Candara" panose="020E0502030303020204" pitchFamily="34" charset="0"/>
              </a:rPr>
              <a:t>Los colores a utilizar se </a:t>
            </a:r>
            <a:r>
              <a:rPr lang="pt-BR" dirty="0" err="1">
                <a:solidFill>
                  <a:srgbClr val="4D4D4D"/>
                </a:solidFill>
                <a:latin typeface="Candara" panose="020E0502030303020204" pitchFamily="34" charset="0"/>
              </a:rPr>
              <a:t>encuentran</a:t>
            </a:r>
            <a:r>
              <a:rPr lang="pt-BR" dirty="0">
                <a:solidFill>
                  <a:srgbClr val="4D4D4D"/>
                </a:solidFill>
                <a:latin typeface="Candara" panose="020E0502030303020204" pitchFamily="34" charset="0"/>
              </a:rPr>
              <a:t> </a:t>
            </a:r>
            <a:r>
              <a:rPr lang="pt-BR" dirty="0" err="1">
                <a:solidFill>
                  <a:srgbClr val="4D4D4D"/>
                </a:solidFill>
                <a:latin typeface="Candara" panose="020E0502030303020204" pitchFamily="34" charset="0"/>
              </a:rPr>
              <a:t>en</a:t>
            </a:r>
            <a:r>
              <a:rPr lang="pt-BR" dirty="0">
                <a:solidFill>
                  <a:srgbClr val="4D4D4D"/>
                </a:solidFill>
                <a:latin typeface="Candara" panose="020E0502030303020204" pitchFamily="34" charset="0"/>
              </a:rPr>
              <a:t> colores </a:t>
            </a:r>
            <a:r>
              <a:rPr lang="pt-BR" dirty="0" err="1">
                <a:solidFill>
                  <a:srgbClr val="4D4D4D"/>
                </a:solidFill>
                <a:latin typeface="Candara" panose="020E0502030303020204" pitchFamily="34" charset="0"/>
              </a:rPr>
              <a:t>recientes</a:t>
            </a:r>
            <a:r>
              <a:rPr lang="pt-BR" dirty="0">
                <a:solidFill>
                  <a:srgbClr val="4D4D4D"/>
                </a:solidFill>
                <a:latin typeface="Candara" panose="020E0502030303020204" pitchFamily="34" charset="0"/>
              </a:rPr>
              <a:t>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A1C75C6-A261-E58B-DC0B-B5203DF99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014" y="2316824"/>
            <a:ext cx="2293180" cy="363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17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42150-F253-493A-9B0E-231E21E41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>
              <a:solidFill>
                <a:srgbClr val="1A5632"/>
              </a:solidFill>
              <a:latin typeface="Candara" panose="020E0502030303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0E3E4C-68DC-42FE-BED6-BDDE19CA1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>
              <a:solidFill>
                <a:srgbClr val="4D4D4D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70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F95F3D-B336-4BE5-8C9E-536058B4A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0319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s-MX" sz="8000" dirty="0">
                <a:solidFill>
                  <a:srgbClr val="1A5632"/>
                </a:solidFill>
                <a:latin typeface="Candara" panose="020E0502030303020204" pitchFamily="34" charset="0"/>
              </a:rPr>
              <a:t>¡GRACIAS!</a:t>
            </a:r>
            <a:endParaRPr lang="es-CO" sz="8000" dirty="0">
              <a:solidFill>
                <a:srgbClr val="1A5632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38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111</Words>
  <Application>Microsoft Office PowerPoint</Application>
  <PresentationFormat>Panorámica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Candara</vt:lpstr>
      <vt:lpstr>Tema de Office</vt:lpstr>
      <vt:lpstr>Título principal</vt:lpstr>
      <vt:lpstr>Título</vt:lpstr>
      <vt:lpstr>Paleta corporativa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P_Multimedia</dc:creator>
  <cp:lastModifiedBy>geraldine gomez</cp:lastModifiedBy>
  <cp:revision>17</cp:revision>
  <dcterms:created xsi:type="dcterms:W3CDTF">2019-02-22T15:25:29Z</dcterms:created>
  <dcterms:modified xsi:type="dcterms:W3CDTF">2024-12-27T15:15:52Z</dcterms:modified>
</cp:coreProperties>
</file>